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25033</TotalTime>
  <Words>1612</Words>
  <Application>Microsoft Office PowerPoint</Application>
  <PresentationFormat>Widescreen</PresentationFormat>
  <Paragraphs>219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84</cp:revision>
  <dcterms:created xsi:type="dcterms:W3CDTF">2023-12-11T01:29:04Z</dcterms:created>
  <dcterms:modified xsi:type="dcterms:W3CDTF">2024-09-29T12:38:45Z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